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86"/>
    <p:restoredTop sz="94694"/>
  </p:normalViewPr>
  <p:slideViewPr>
    <p:cSldViewPr snapToGrid="0">
      <p:cViewPr varScale="1">
        <p:scale>
          <a:sx n="109" d="100"/>
          <a:sy n="109" d="100"/>
        </p:scale>
        <p:origin x="18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3D4FB-5E9A-B14E-B41F-A6F6F391A7FB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84A5A-5F80-B543-93EC-2C75447B74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4A5A-5F80-B543-93EC-2C75447B74FA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9639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270E8-636B-7B2E-6220-973B6B17B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6923159-60D8-2542-7CAA-0EB494FC67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0D6186C-F228-B92B-1414-46F97B051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3E6A26-5494-E9E1-708B-4FF7F2FF89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4A5A-5F80-B543-93EC-2C75447B74FA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777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A7328-8CBE-09BC-FCEE-55D458AF4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CCDB13-3A7A-2A0A-8C82-A73BEF0CB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E187A4-9FB8-C375-12C2-D526FF27E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70C911-3195-F670-1F0C-3F86F9CD1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F5C5BC-5508-107F-8DE8-9C47477A8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830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BF1A5-2A1D-46E2-D830-E8007235D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52A478-C9AB-4D84-61CA-B69891977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5EA4FB-07FA-C539-9DE3-604DB8FFD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6193B6-3996-DB76-1140-F76062452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22FE99-8E0B-E651-33A9-1FE1884FF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4561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486F15-30E6-4A97-C098-FDD2B1546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04533D-7C2C-6BE2-2762-A45F819C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C62908-17A0-6B8C-BCC5-5650DF2D5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7A0FEC-F101-4A36-8451-0F83807CE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5898ED-A3B3-AE0F-53B7-20C2551BE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4888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43A0FD-84CB-EACF-7F18-CDF304585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AC0A99-9600-197A-F942-C6B411BFD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4D48BF8-9461-FDA8-3704-9937898D6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A8F6F5-6EB6-38FC-9501-79014CFE9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4AD150-32B9-BC5D-66A4-79F08113A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84C8CB-117C-3153-1E1D-5D6EA767E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7300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EAE86A-1F67-3FAD-05EF-51C04EA56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82B0AE-8CE2-D02C-2731-9F2AE5681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7A6C5F-2A16-BF1B-20B4-45159C589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78B6728-CB0E-DC21-2E6D-99FA1DC151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6C72C1B-7CDC-CD68-1FF4-3B6915BF63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24D20DA-7278-3C08-512C-33EE703AC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36EA101-BB05-C3CA-CBEF-958BA5292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FCD8DC3-27A0-27AB-A835-399DE9C6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421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A4EB2E-BBA0-DB85-BD66-056C78251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341DDCC-ECDB-EF7D-4965-F2A7E8B27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D8A223F-EEA0-D4BE-81C7-0C4BF3252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F00F31-BC87-6211-0B90-50F90C1A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589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568F7B7-10A3-56DF-C4DE-8D836E607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7B3BF7D-4750-1BAD-9FFB-4A219BEF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F54E29-D6EC-4CCC-78F0-B30AB9284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0235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1E471-8223-6EEB-710C-D98E8E6B1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CB888D-1BC2-4C56-E24C-79EBBEBAD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E22A56-B8F9-05B8-76AB-1E106D3E5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E0230-8BA7-A41F-BDDB-3B2FD0852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D4276C-F39E-FE38-E43B-5E2426460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9DE3EF-E0AB-0850-447F-39264D422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4171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5A161-0705-A6EA-2A9C-453B87440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32C2FBB-5C3B-7F29-2F44-80F3A3BFF6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5C72C3-1090-DC29-493C-EBD0D7618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FB9BCA-52D6-036C-DF45-C7B8E2AF8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B55690-FF3E-A8FB-7C56-77DB433E0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5F3071-CDA8-889E-CB5F-D83A4F658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2024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5323CA-F829-B088-13A6-52D856DB8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3E8E69-F94A-0B64-FF8A-04EDEB379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1BFDC3-ED95-7944-F4D7-04BDC0826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1E0F57-2C06-D904-8F0F-B71275EC4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C58260-94E2-CCC5-BF75-9ECD20FC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07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D99AFE-E2F7-0F2A-810B-712D990CC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3462849-8046-DD5D-FE70-3CD49053F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6CB0BA-2CB0-23CA-750B-43F4699E7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345F7B-FAF4-74F1-9AE0-88A193542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9F1098-E0A6-232A-76A5-41F5FD655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815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85F56AB-DD47-6D02-1B86-AFB14D5D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93804C-5B28-700F-49A6-E8F8A2791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3A3207-1425-699F-D075-18C0682FC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D2087-ABE3-664A-ABFB-77CC3EDA6AF2}" type="datetimeFigureOut">
              <a:rPr lang="es-CO" smtClean="0"/>
              <a:t>16/01/26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C57A51-E849-D0A5-89A7-4567E0DB4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729F91-3EBC-E9B2-B933-086BF614D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AC5192-54CA-D947-A208-628AD6E121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918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1B50C17-5989-C5C6-3429-9E32856D22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D55C722-C145-3503-C08D-B8251756E662}"/>
              </a:ext>
            </a:extLst>
          </p:cNvPr>
          <p:cNvSpPr txBox="1"/>
          <p:nvPr/>
        </p:nvSpPr>
        <p:spPr>
          <a:xfrm>
            <a:off x="1061049" y="2653165"/>
            <a:ext cx="4908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b="1" dirty="0"/>
              <a:t>Titulo Principal</a:t>
            </a:r>
          </a:p>
          <a:p>
            <a:r>
              <a:rPr lang="es-CO" sz="3000" b="1" dirty="0"/>
              <a:t>de la Actividad Académica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C324FF-AD32-9E7E-01EA-C83772A19480}"/>
              </a:ext>
            </a:extLst>
          </p:cNvPr>
          <p:cNvSpPr txBox="1"/>
          <p:nvPr/>
        </p:nvSpPr>
        <p:spPr>
          <a:xfrm>
            <a:off x="1061049" y="4088920"/>
            <a:ext cx="49084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Subtítulos Académicos </a:t>
            </a:r>
          </a:p>
          <a:p>
            <a:r>
              <a:rPr lang="es-CO" dirty="0"/>
              <a:t>Descripción de la actividad</a:t>
            </a:r>
          </a:p>
          <a:p>
            <a:r>
              <a:rPr lang="es-CO" dirty="0"/>
              <a:t>Miembros, Autores, </a:t>
            </a:r>
            <a:r>
              <a:rPr lang="es-CO" dirty="0" err="1"/>
              <a:t>etv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0198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B586C335-053B-ADCE-E1D1-3958A5CC30E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6F563413-001B-6471-EA22-D00B48A7C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E47CB720-494C-8D28-C222-C5E893EB27FD}"/>
                </a:ext>
              </a:extLst>
            </p:cNvPr>
            <p:cNvSpPr/>
            <p:nvPr/>
          </p:nvSpPr>
          <p:spPr>
            <a:xfrm>
              <a:off x="1066800" y="3798277"/>
              <a:ext cx="4208585" cy="2344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66A41D01-3823-AD4E-CCE3-F89210DE1768}"/>
              </a:ext>
            </a:extLst>
          </p:cNvPr>
          <p:cNvSpPr txBox="1"/>
          <p:nvPr/>
        </p:nvSpPr>
        <p:spPr>
          <a:xfrm>
            <a:off x="966159" y="2299612"/>
            <a:ext cx="41579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/>
              <a:t>Descripción / autores</a:t>
            </a:r>
          </a:p>
          <a:p>
            <a:endParaRPr lang="es-CO" sz="1200" dirty="0"/>
          </a:p>
          <a:p>
            <a:r>
              <a:rPr lang="es-CO" sz="1200" dirty="0" err="1"/>
              <a:t>Lorem</a:t>
            </a:r>
            <a:r>
              <a:rPr lang="es-CO" sz="1200" dirty="0"/>
              <a:t> </a:t>
            </a:r>
            <a:r>
              <a:rPr lang="es-CO" sz="1200" dirty="0" err="1"/>
              <a:t>ipsum</a:t>
            </a:r>
            <a:r>
              <a:rPr lang="es-CO" sz="1200" dirty="0"/>
              <a:t> dolor </a:t>
            </a:r>
            <a:r>
              <a:rPr lang="es-CO" sz="1200" dirty="0" err="1"/>
              <a:t>sit</a:t>
            </a:r>
            <a:r>
              <a:rPr lang="es-CO" sz="1200" dirty="0"/>
              <a:t> </a:t>
            </a:r>
            <a:r>
              <a:rPr lang="es-CO" sz="1200" dirty="0" err="1"/>
              <a:t>amet</a:t>
            </a:r>
            <a:r>
              <a:rPr lang="es-CO" sz="1200" dirty="0"/>
              <a:t>, </a:t>
            </a:r>
            <a:r>
              <a:rPr lang="es-CO" sz="1200" dirty="0" err="1"/>
              <a:t>consectetuer</a:t>
            </a:r>
            <a:r>
              <a:rPr lang="es-CO" sz="1200" dirty="0"/>
              <a:t> </a:t>
            </a:r>
            <a:r>
              <a:rPr lang="es-CO" sz="1200" dirty="0" err="1"/>
              <a:t>adipiscing</a:t>
            </a:r>
            <a:r>
              <a:rPr lang="es-CO" sz="1200" dirty="0"/>
              <a:t> </a:t>
            </a:r>
            <a:r>
              <a:rPr lang="es-CO" sz="1200" dirty="0" err="1"/>
              <a:t>elit</a:t>
            </a:r>
            <a:r>
              <a:rPr lang="es-CO" sz="1200" dirty="0"/>
              <a:t>, sed </a:t>
            </a:r>
            <a:r>
              <a:rPr lang="es-CO" sz="1200" dirty="0" err="1"/>
              <a:t>diam</a:t>
            </a:r>
            <a:r>
              <a:rPr lang="es-CO" sz="1200" dirty="0"/>
              <a:t> </a:t>
            </a:r>
            <a:r>
              <a:rPr lang="es-CO" sz="1200" dirty="0" err="1"/>
              <a:t>nonummy</a:t>
            </a:r>
            <a:r>
              <a:rPr lang="es-CO" sz="1200" dirty="0"/>
              <a:t> </a:t>
            </a:r>
            <a:r>
              <a:rPr lang="es-CO" sz="1200" dirty="0" err="1"/>
              <a:t>nibh</a:t>
            </a:r>
            <a:r>
              <a:rPr lang="es-CO" sz="1200" dirty="0"/>
              <a:t> </a:t>
            </a:r>
            <a:r>
              <a:rPr lang="es-CO" sz="1200" dirty="0" err="1"/>
              <a:t>euismod</a:t>
            </a:r>
            <a:r>
              <a:rPr lang="es-CO" sz="1200" dirty="0"/>
              <a:t> </a:t>
            </a:r>
            <a:r>
              <a:rPr lang="es-CO" sz="1200" dirty="0" err="1"/>
              <a:t>tincidunt</a:t>
            </a:r>
            <a:r>
              <a:rPr lang="es-CO" sz="1200" dirty="0"/>
              <a:t> ut </a:t>
            </a:r>
            <a:r>
              <a:rPr lang="es-CO" sz="1200" dirty="0" err="1"/>
              <a:t>laoreet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magna </a:t>
            </a:r>
            <a:r>
              <a:rPr lang="es-CO" sz="1200" dirty="0" err="1"/>
              <a:t>aliquam</a:t>
            </a:r>
            <a:r>
              <a:rPr lang="es-CO" sz="1200" dirty="0"/>
              <a:t> </a:t>
            </a:r>
            <a:r>
              <a:rPr lang="es-CO" sz="1200" dirty="0" err="1"/>
              <a:t>erat</a:t>
            </a:r>
            <a:r>
              <a:rPr lang="es-CO" sz="1200" dirty="0"/>
              <a:t> </a:t>
            </a:r>
            <a:r>
              <a:rPr lang="es-CO" sz="1200" dirty="0" err="1"/>
              <a:t>volutpat</a:t>
            </a:r>
            <a:r>
              <a:rPr lang="es-CO" sz="1200" dirty="0"/>
              <a:t>. Ut </a:t>
            </a:r>
            <a:r>
              <a:rPr lang="es-CO" sz="1200" dirty="0" err="1"/>
              <a:t>wisi</a:t>
            </a:r>
            <a:r>
              <a:rPr lang="es-CO" sz="1200" dirty="0"/>
              <a:t> </a:t>
            </a:r>
            <a:r>
              <a:rPr lang="es-CO" sz="1200" dirty="0" err="1"/>
              <a:t>enim</a:t>
            </a:r>
            <a:r>
              <a:rPr lang="es-CO" sz="1200" dirty="0"/>
              <a:t> ad </a:t>
            </a:r>
            <a:r>
              <a:rPr lang="es-CO" sz="1200" dirty="0" err="1"/>
              <a:t>minim</a:t>
            </a:r>
            <a:r>
              <a:rPr lang="es-CO" sz="1200" dirty="0"/>
              <a:t> </a:t>
            </a:r>
            <a:r>
              <a:rPr lang="es-CO" sz="1200" dirty="0" err="1"/>
              <a:t>veniam</a:t>
            </a:r>
            <a:r>
              <a:rPr lang="es-CO" sz="1200" dirty="0"/>
              <a:t>, quis </a:t>
            </a:r>
            <a:r>
              <a:rPr lang="es-CO" sz="1200" dirty="0" err="1"/>
              <a:t>nostrud</a:t>
            </a:r>
            <a:r>
              <a:rPr lang="es-CO" sz="1200" dirty="0"/>
              <a:t> </a:t>
            </a:r>
            <a:r>
              <a:rPr lang="es-CO" sz="1200" dirty="0" err="1"/>
              <a:t>exerci</a:t>
            </a:r>
            <a:r>
              <a:rPr lang="es-CO" sz="1200" dirty="0"/>
              <a:t> </a:t>
            </a:r>
            <a:r>
              <a:rPr lang="es-CO" sz="1200" dirty="0" err="1"/>
              <a:t>tation</a:t>
            </a:r>
            <a:r>
              <a:rPr lang="es-CO" sz="1200" dirty="0"/>
              <a:t> </a:t>
            </a:r>
            <a:r>
              <a:rPr lang="es-CO" sz="1200" dirty="0" err="1"/>
              <a:t>ullamcorper</a:t>
            </a:r>
            <a:r>
              <a:rPr lang="es-CO" sz="1200" dirty="0"/>
              <a:t> </a:t>
            </a:r>
            <a:r>
              <a:rPr lang="es-CO" sz="1200" dirty="0" err="1"/>
              <a:t>suscipit</a:t>
            </a:r>
            <a:r>
              <a:rPr lang="es-CO" sz="1200" dirty="0"/>
              <a:t> </a:t>
            </a:r>
            <a:r>
              <a:rPr lang="es-CO" sz="1200" dirty="0" err="1"/>
              <a:t>lobortis</a:t>
            </a:r>
            <a:r>
              <a:rPr lang="es-CO" sz="1200" dirty="0"/>
              <a:t> </a:t>
            </a:r>
            <a:r>
              <a:rPr lang="es-CO" sz="1200" dirty="0" err="1"/>
              <a:t>nisl</a:t>
            </a:r>
            <a:r>
              <a:rPr lang="es-CO" sz="1200" dirty="0"/>
              <a:t> ut </a:t>
            </a:r>
            <a:r>
              <a:rPr lang="es-CO" sz="1200" dirty="0" err="1"/>
              <a:t>aliquip</a:t>
            </a:r>
            <a:r>
              <a:rPr lang="es-CO" sz="1200" dirty="0"/>
              <a:t> ex </a:t>
            </a:r>
            <a:r>
              <a:rPr lang="es-CO" sz="1200" dirty="0" err="1"/>
              <a:t>ea</a:t>
            </a:r>
            <a:r>
              <a:rPr lang="es-CO" sz="1200" dirty="0"/>
              <a:t> commodo </a:t>
            </a:r>
            <a:r>
              <a:rPr lang="es-CO" sz="1200" dirty="0" err="1"/>
              <a:t>consequat</a:t>
            </a:r>
            <a:r>
              <a:rPr lang="es-CO" sz="1200" dirty="0"/>
              <a:t>. </a:t>
            </a:r>
            <a:r>
              <a:rPr lang="es-CO" sz="1200" dirty="0" err="1"/>
              <a:t>Duis</a:t>
            </a:r>
            <a:r>
              <a:rPr lang="es-CO" sz="1200" dirty="0"/>
              <a:t> </a:t>
            </a:r>
            <a:r>
              <a:rPr lang="es-CO" sz="1200" dirty="0" err="1"/>
              <a:t>autem</a:t>
            </a:r>
            <a:r>
              <a:rPr lang="es-CO" sz="1200" dirty="0"/>
              <a:t> </a:t>
            </a:r>
            <a:r>
              <a:rPr lang="es-CO" sz="1200" dirty="0" err="1"/>
              <a:t>vel</a:t>
            </a:r>
            <a:r>
              <a:rPr lang="es-CO" sz="1200" dirty="0"/>
              <a:t> </a:t>
            </a:r>
            <a:r>
              <a:rPr lang="es-CO" sz="1200" dirty="0" err="1"/>
              <a:t>eum</a:t>
            </a:r>
            <a:r>
              <a:rPr lang="es-CO" sz="1200" dirty="0"/>
              <a:t> </a:t>
            </a:r>
            <a:r>
              <a:rPr lang="es-CO" sz="1200" dirty="0" err="1"/>
              <a:t>iriure</a:t>
            </a:r>
            <a:r>
              <a:rPr lang="es-CO" sz="1200" dirty="0"/>
              <a:t> dolor in </a:t>
            </a:r>
            <a:r>
              <a:rPr lang="es-CO" sz="1200" dirty="0" err="1"/>
              <a:t>hendrerit</a:t>
            </a:r>
            <a:r>
              <a:rPr lang="es-CO" sz="1200" dirty="0"/>
              <a:t> in </a:t>
            </a:r>
            <a:r>
              <a:rPr lang="es-CO" sz="1200" dirty="0" err="1"/>
              <a:t>vulputate</a:t>
            </a:r>
            <a:r>
              <a:rPr lang="es-CO" sz="1200" dirty="0"/>
              <a:t> </a:t>
            </a:r>
            <a:r>
              <a:rPr lang="es-CO" sz="1200" dirty="0" err="1"/>
              <a:t>velit</a:t>
            </a:r>
            <a:r>
              <a:rPr lang="es-CO" sz="1200" dirty="0"/>
              <a:t> </a:t>
            </a:r>
            <a:r>
              <a:rPr lang="es-CO" sz="1200" dirty="0" err="1"/>
              <a:t>esse</a:t>
            </a:r>
            <a:r>
              <a:rPr lang="es-CO" sz="1200" dirty="0"/>
              <a:t> </a:t>
            </a:r>
            <a:r>
              <a:rPr lang="es-CO" sz="1200" dirty="0" err="1"/>
              <a:t>molestie</a:t>
            </a:r>
            <a:r>
              <a:rPr lang="es-CO" sz="1200" dirty="0"/>
              <a:t> </a:t>
            </a:r>
            <a:r>
              <a:rPr lang="es-CO" sz="1200" dirty="0" err="1"/>
              <a:t>consequat</a:t>
            </a:r>
            <a:r>
              <a:rPr lang="es-CO" sz="1200" dirty="0"/>
              <a:t>, </a:t>
            </a:r>
            <a:r>
              <a:rPr lang="es-CO" sz="1200" dirty="0" err="1"/>
              <a:t>vel</a:t>
            </a:r>
            <a:r>
              <a:rPr lang="es-CO" sz="1200" dirty="0"/>
              <a:t> </a:t>
            </a:r>
            <a:r>
              <a:rPr lang="es-CO" sz="1200" dirty="0" err="1"/>
              <a:t>illum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</a:t>
            </a:r>
            <a:r>
              <a:rPr lang="es-CO" sz="1200" dirty="0" err="1"/>
              <a:t>eu</a:t>
            </a:r>
            <a:r>
              <a:rPr lang="es-CO" sz="1200" dirty="0"/>
              <a:t> </a:t>
            </a:r>
            <a:r>
              <a:rPr lang="es-CO" sz="1200" dirty="0" err="1"/>
              <a:t>feugiat</a:t>
            </a:r>
            <a:r>
              <a:rPr lang="es-CO" sz="1200" dirty="0"/>
              <a:t> </a:t>
            </a:r>
            <a:r>
              <a:rPr lang="es-CO" sz="1200" dirty="0" err="1"/>
              <a:t>nulla</a:t>
            </a:r>
            <a:r>
              <a:rPr lang="es-CO" sz="1200" dirty="0"/>
              <a:t> </a:t>
            </a:r>
            <a:r>
              <a:rPr lang="es-CO" sz="1200" dirty="0" err="1"/>
              <a:t>facilisis</a:t>
            </a:r>
            <a:r>
              <a:rPr lang="es-CO" sz="1200" dirty="0"/>
              <a:t> at vero eros et </a:t>
            </a:r>
            <a:r>
              <a:rPr lang="es-CO" sz="1200" dirty="0" err="1"/>
              <a:t>accumsan</a:t>
            </a:r>
            <a:r>
              <a:rPr lang="es-CO" sz="1200" dirty="0"/>
              <a:t> et </a:t>
            </a:r>
            <a:r>
              <a:rPr lang="es-CO" sz="1200" dirty="0" err="1"/>
              <a:t>iusto</a:t>
            </a:r>
            <a:r>
              <a:rPr lang="es-CO" sz="1200" dirty="0"/>
              <a:t> odio </a:t>
            </a:r>
            <a:r>
              <a:rPr lang="es-CO" sz="1200" dirty="0" err="1"/>
              <a:t>dignissim</a:t>
            </a:r>
            <a:r>
              <a:rPr lang="es-CO" sz="1200" dirty="0"/>
              <a:t> qui </a:t>
            </a:r>
            <a:r>
              <a:rPr lang="es-CO" sz="1200" dirty="0" err="1"/>
              <a:t>blandit</a:t>
            </a:r>
            <a:r>
              <a:rPr lang="es-CO" sz="1200" dirty="0"/>
              <a:t> </a:t>
            </a:r>
            <a:r>
              <a:rPr lang="es-CO" sz="1200" dirty="0" err="1"/>
              <a:t>praesent</a:t>
            </a:r>
            <a:r>
              <a:rPr lang="es-CO" sz="1200" dirty="0"/>
              <a:t> </a:t>
            </a:r>
            <a:r>
              <a:rPr lang="es-CO" sz="1200" dirty="0" err="1"/>
              <a:t>luptatum</a:t>
            </a:r>
            <a:r>
              <a:rPr lang="es-CO" sz="1200" dirty="0"/>
              <a:t> </a:t>
            </a:r>
            <a:r>
              <a:rPr lang="es-CO" sz="1200" dirty="0" err="1"/>
              <a:t>zzril</a:t>
            </a:r>
            <a:r>
              <a:rPr lang="es-CO" sz="1200" dirty="0"/>
              <a:t> </a:t>
            </a:r>
            <a:r>
              <a:rPr lang="es-CO" sz="1200" dirty="0" err="1"/>
              <a:t>delenit</a:t>
            </a:r>
            <a:r>
              <a:rPr lang="es-CO" sz="1200" dirty="0"/>
              <a:t> </a:t>
            </a:r>
            <a:r>
              <a:rPr lang="es-CO" sz="1200" dirty="0" err="1"/>
              <a:t>augue</a:t>
            </a:r>
            <a:r>
              <a:rPr lang="es-CO" sz="1200" dirty="0"/>
              <a:t> </a:t>
            </a:r>
            <a:r>
              <a:rPr lang="es-CO" sz="1200" dirty="0" err="1"/>
              <a:t>duis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te </a:t>
            </a:r>
            <a:r>
              <a:rPr lang="es-CO" sz="1200" dirty="0" err="1"/>
              <a:t>feugait</a:t>
            </a:r>
            <a:r>
              <a:rPr lang="es-CO" sz="1200" dirty="0"/>
              <a:t> </a:t>
            </a:r>
            <a:r>
              <a:rPr lang="es-CO" sz="1200" dirty="0" err="1"/>
              <a:t>nulla</a:t>
            </a:r>
            <a:r>
              <a:rPr lang="es-CO" sz="1200" dirty="0"/>
              <a:t> </a:t>
            </a:r>
            <a:r>
              <a:rPr lang="es-CO" sz="1200" dirty="0" err="1"/>
              <a:t>facilisi</a:t>
            </a:r>
            <a:r>
              <a:rPr lang="es-CO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7796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46B8F33-4649-461C-9D25-B450ACE5A5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1A29249-95F9-0FA5-EA1F-EF1DF1FA5D55}"/>
              </a:ext>
            </a:extLst>
          </p:cNvPr>
          <p:cNvSpPr txBox="1"/>
          <p:nvPr/>
        </p:nvSpPr>
        <p:spPr>
          <a:xfrm>
            <a:off x="2424023" y="232914"/>
            <a:ext cx="8798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Titulo Principal de la Actividad Académica</a:t>
            </a:r>
          </a:p>
          <a:p>
            <a:r>
              <a:rPr lang="es-CO" b="1" dirty="0"/>
              <a:t>Una línea o dos líneas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75988EE-449F-8D50-6AC5-3DD57E88D252}"/>
              </a:ext>
            </a:extLst>
          </p:cNvPr>
          <p:cNvSpPr txBox="1"/>
          <p:nvPr/>
        </p:nvSpPr>
        <p:spPr>
          <a:xfrm>
            <a:off x="948906" y="1276709"/>
            <a:ext cx="5943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err="1"/>
              <a:t>Lorem</a:t>
            </a:r>
            <a:r>
              <a:rPr lang="es-CO" sz="1200" dirty="0"/>
              <a:t> </a:t>
            </a:r>
            <a:r>
              <a:rPr lang="es-CO" sz="1200" dirty="0" err="1"/>
              <a:t>ipsum</a:t>
            </a:r>
            <a:r>
              <a:rPr lang="es-CO" sz="1200" dirty="0"/>
              <a:t> dolor </a:t>
            </a:r>
            <a:r>
              <a:rPr lang="es-CO" sz="1200" dirty="0" err="1"/>
              <a:t>sit</a:t>
            </a:r>
            <a:r>
              <a:rPr lang="es-CO" sz="1200" dirty="0"/>
              <a:t> </a:t>
            </a:r>
            <a:r>
              <a:rPr lang="es-CO" sz="1200" dirty="0" err="1"/>
              <a:t>amet</a:t>
            </a:r>
            <a:r>
              <a:rPr lang="es-CO" sz="1200" dirty="0"/>
              <a:t>, </a:t>
            </a:r>
            <a:r>
              <a:rPr lang="es-CO" sz="1200" dirty="0" err="1"/>
              <a:t>consectetuer</a:t>
            </a:r>
            <a:r>
              <a:rPr lang="es-CO" sz="1200" dirty="0"/>
              <a:t> </a:t>
            </a:r>
            <a:r>
              <a:rPr lang="es-CO" sz="1200" dirty="0" err="1"/>
              <a:t>adipiscing</a:t>
            </a:r>
            <a:r>
              <a:rPr lang="es-CO" sz="1200" dirty="0"/>
              <a:t> </a:t>
            </a:r>
            <a:r>
              <a:rPr lang="es-CO" sz="1200" dirty="0" err="1"/>
              <a:t>elit</a:t>
            </a:r>
            <a:r>
              <a:rPr lang="es-CO" sz="1200" dirty="0"/>
              <a:t>, sed </a:t>
            </a:r>
            <a:r>
              <a:rPr lang="es-CO" sz="1200" dirty="0" err="1"/>
              <a:t>diam</a:t>
            </a:r>
            <a:r>
              <a:rPr lang="es-CO" sz="1200" dirty="0"/>
              <a:t> </a:t>
            </a:r>
            <a:r>
              <a:rPr lang="es-CO" sz="1200" dirty="0" err="1"/>
              <a:t>nonummy</a:t>
            </a:r>
            <a:r>
              <a:rPr lang="es-CO" sz="1200" dirty="0"/>
              <a:t> </a:t>
            </a:r>
            <a:r>
              <a:rPr lang="es-CO" sz="1200" dirty="0" err="1"/>
              <a:t>nibh</a:t>
            </a:r>
            <a:r>
              <a:rPr lang="es-CO" sz="1200" dirty="0"/>
              <a:t> </a:t>
            </a:r>
            <a:r>
              <a:rPr lang="es-CO" sz="1200" dirty="0" err="1"/>
              <a:t>euismod</a:t>
            </a:r>
            <a:r>
              <a:rPr lang="es-CO" sz="1200" dirty="0"/>
              <a:t> </a:t>
            </a:r>
            <a:r>
              <a:rPr lang="es-CO" sz="1200" dirty="0" err="1"/>
              <a:t>tincidunt</a:t>
            </a:r>
            <a:r>
              <a:rPr lang="es-CO" sz="1200" dirty="0"/>
              <a:t> ut </a:t>
            </a:r>
            <a:r>
              <a:rPr lang="es-CO" sz="1200" dirty="0" err="1"/>
              <a:t>laoreet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magna </a:t>
            </a:r>
            <a:r>
              <a:rPr lang="es-CO" sz="1200" dirty="0" err="1"/>
              <a:t>aliquam</a:t>
            </a:r>
            <a:r>
              <a:rPr lang="es-CO" sz="1200" dirty="0"/>
              <a:t> </a:t>
            </a:r>
            <a:r>
              <a:rPr lang="es-CO" sz="1200" dirty="0" err="1"/>
              <a:t>erat</a:t>
            </a:r>
            <a:r>
              <a:rPr lang="es-CO" sz="1200" dirty="0"/>
              <a:t> </a:t>
            </a:r>
            <a:r>
              <a:rPr lang="es-CO" sz="1200" dirty="0" err="1"/>
              <a:t>volutpat</a:t>
            </a:r>
            <a:r>
              <a:rPr lang="es-CO" sz="1200" dirty="0"/>
              <a:t>. Ut </a:t>
            </a:r>
            <a:r>
              <a:rPr lang="es-CO" sz="1200" dirty="0" err="1"/>
              <a:t>wisi</a:t>
            </a:r>
            <a:r>
              <a:rPr lang="es-CO" sz="1200" dirty="0"/>
              <a:t> </a:t>
            </a:r>
            <a:r>
              <a:rPr lang="es-CO" sz="1200" dirty="0" err="1"/>
              <a:t>enim</a:t>
            </a:r>
            <a:r>
              <a:rPr lang="es-CO" sz="1200" dirty="0"/>
              <a:t> ad </a:t>
            </a:r>
            <a:r>
              <a:rPr lang="es-CO" sz="1200" dirty="0" err="1"/>
              <a:t>minim</a:t>
            </a:r>
            <a:r>
              <a:rPr lang="es-CO" sz="1200" dirty="0"/>
              <a:t> </a:t>
            </a:r>
            <a:r>
              <a:rPr lang="es-CO" sz="1200" dirty="0" err="1"/>
              <a:t>veniam</a:t>
            </a:r>
            <a:r>
              <a:rPr lang="es-CO" sz="1200" dirty="0"/>
              <a:t>, quis </a:t>
            </a:r>
            <a:r>
              <a:rPr lang="es-CO" sz="1200" dirty="0" err="1"/>
              <a:t>nostrud</a:t>
            </a:r>
            <a:r>
              <a:rPr lang="es-CO" sz="1200" dirty="0"/>
              <a:t> </a:t>
            </a:r>
            <a:r>
              <a:rPr lang="es-CO" sz="1200" dirty="0" err="1"/>
              <a:t>exerci</a:t>
            </a:r>
            <a:r>
              <a:rPr lang="es-CO" sz="1200" dirty="0"/>
              <a:t> </a:t>
            </a:r>
            <a:r>
              <a:rPr lang="es-CO" sz="1200" dirty="0" err="1"/>
              <a:t>tation</a:t>
            </a:r>
            <a:r>
              <a:rPr lang="es-CO" sz="1200" dirty="0"/>
              <a:t> </a:t>
            </a:r>
            <a:r>
              <a:rPr lang="es-CO" sz="1200" dirty="0" err="1"/>
              <a:t>ullamcorper</a:t>
            </a:r>
            <a:r>
              <a:rPr lang="es-CO" sz="1200" dirty="0"/>
              <a:t> </a:t>
            </a:r>
            <a:r>
              <a:rPr lang="es-CO" sz="1200" dirty="0" err="1"/>
              <a:t>suscipit</a:t>
            </a:r>
            <a:r>
              <a:rPr lang="es-CO" sz="1200" dirty="0"/>
              <a:t> </a:t>
            </a:r>
            <a:r>
              <a:rPr lang="es-CO" sz="1200" dirty="0" err="1"/>
              <a:t>lobortis</a:t>
            </a:r>
            <a:r>
              <a:rPr lang="es-CO" sz="1200" dirty="0"/>
              <a:t> </a:t>
            </a:r>
            <a:r>
              <a:rPr lang="es-CO" sz="1200" dirty="0" err="1"/>
              <a:t>nisl</a:t>
            </a:r>
            <a:r>
              <a:rPr lang="es-CO" sz="1200" dirty="0"/>
              <a:t> ut </a:t>
            </a:r>
            <a:r>
              <a:rPr lang="es-CO" sz="1200" dirty="0" err="1"/>
              <a:t>aliquip</a:t>
            </a:r>
            <a:r>
              <a:rPr lang="es-CO" sz="1200" dirty="0"/>
              <a:t> ex </a:t>
            </a:r>
            <a:r>
              <a:rPr lang="es-CO" sz="1200" dirty="0" err="1"/>
              <a:t>ea</a:t>
            </a:r>
            <a:r>
              <a:rPr lang="es-CO" sz="1200" dirty="0"/>
              <a:t> commodo </a:t>
            </a:r>
            <a:r>
              <a:rPr lang="es-CO" sz="1200" dirty="0" err="1"/>
              <a:t>consequat</a:t>
            </a:r>
            <a:r>
              <a:rPr lang="es-CO" sz="1200" dirty="0"/>
              <a:t>. </a:t>
            </a:r>
            <a:r>
              <a:rPr lang="es-CO" sz="1200" dirty="0" err="1"/>
              <a:t>Duis</a:t>
            </a:r>
            <a:r>
              <a:rPr lang="es-CO" sz="1200" dirty="0"/>
              <a:t> </a:t>
            </a:r>
            <a:r>
              <a:rPr lang="es-CO" sz="1200" dirty="0" err="1"/>
              <a:t>autem</a:t>
            </a:r>
            <a:r>
              <a:rPr lang="es-CO" sz="1200" dirty="0"/>
              <a:t> </a:t>
            </a:r>
            <a:r>
              <a:rPr lang="es-CO" sz="1200" dirty="0" err="1"/>
              <a:t>vel</a:t>
            </a:r>
            <a:r>
              <a:rPr lang="es-CO" sz="1200" dirty="0"/>
              <a:t> </a:t>
            </a:r>
            <a:r>
              <a:rPr lang="es-CO" sz="1200" dirty="0" err="1"/>
              <a:t>eum</a:t>
            </a:r>
            <a:r>
              <a:rPr lang="es-CO" sz="1200" dirty="0"/>
              <a:t> </a:t>
            </a:r>
            <a:r>
              <a:rPr lang="es-CO" sz="1200" dirty="0" err="1"/>
              <a:t>iriure</a:t>
            </a:r>
            <a:r>
              <a:rPr lang="es-CO" sz="1200" dirty="0"/>
              <a:t> dolor in </a:t>
            </a:r>
            <a:r>
              <a:rPr lang="es-CO" sz="1200" dirty="0" err="1"/>
              <a:t>hendrerit</a:t>
            </a:r>
            <a:r>
              <a:rPr lang="es-CO" sz="1200" dirty="0"/>
              <a:t> in </a:t>
            </a:r>
            <a:r>
              <a:rPr lang="es-CO" sz="1200" dirty="0" err="1"/>
              <a:t>vulputate</a:t>
            </a:r>
            <a:r>
              <a:rPr lang="es-CO" sz="1200" dirty="0"/>
              <a:t> </a:t>
            </a:r>
            <a:r>
              <a:rPr lang="es-CO" sz="1200" dirty="0" err="1"/>
              <a:t>velit</a:t>
            </a:r>
            <a:r>
              <a:rPr lang="es-CO" sz="1200" dirty="0"/>
              <a:t> </a:t>
            </a:r>
            <a:r>
              <a:rPr lang="es-CO" sz="1200" dirty="0" err="1"/>
              <a:t>esse</a:t>
            </a:r>
            <a:r>
              <a:rPr lang="es-CO" sz="1200" dirty="0"/>
              <a:t> </a:t>
            </a:r>
            <a:r>
              <a:rPr lang="es-CO" sz="1200" dirty="0" err="1"/>
              <a:t>molestie</a:t>
            </a:r>
            <a:r>
              <a:rPr lang="es-CO" sz="1200" dirty="0"/>
              <a:t> </a:t>
            </a:r>
            <a:r>
              <a:rPr lang="es-CO" sz="1200" dirty="0" err="1"/>
              <a:t>consequat</a:t>
            </a:r>
            <a:r>
              <a:rPr lang="es-CO" sz="1200" dirty="0"/>
              <a:t>, </a:t>
            </a:r>
            <a:r>
              <a:rPr lang="es-CO" sz="1200" dirty="0" err="1"/>
              <a:t>vel</a:t>
            </a:r>
            <a:r>
              <a:rPr lang="es-CO" sz="1200" dirty="0"/>
              <a:t> </a:t>
            </a:r>
            <a:r>
              <a:rPr lang="es-CO" sz="1200" dirty="0" err="1"/>
              <a:t>illum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</a:t>
            </a:r>
            <a:r>
              <a:rPr lang="es-CO" sz="1200" dirty="0" err="1"/>
              <a:t>eu</a:t>
            </a:r>
            <a:r>
              <a:rPr lang="es-CO" sz="1200" dirty="0"/>
              <a:t> </a:t>
            </a:r>
            <a:r>
              <a:rPr lang="es-CO" sz="1200" dirty="0" err="1"/>
              <a:t>feugiat</a:t>
            </a:r>
            <a:r>
              <a:rPr lang="es-CO" sz="1200" dirty="0"/>
              <a:t> </a:t>
            </a:r>
            <a:r>
              <a:rPr lang="es-CO" sz="1200" dirty="0" err="1"/>
              <a:t>nulla</a:t>
            </a:r>
            <a:r>
              <a:rPr lang="es-CO" sz="1200" dirty="0"/>
              <a:t> </a:t>
            </a:r>
            <a:r>
              <a:rPr lang="es-CO" sz="1200" dirty="0" err="1"/>
              <a:t>facilisis</a:t>
            </a:r>
            <a:r>
              <a:rPr lang="es-CO" sz="1200" dirty="0"/>
              <a:t> at vero eros et </a:t>
            </a:r>
            <a:r>
              <a:rPr lang="es-CO" sz="1200" dirty="0" err="1"/>
              <a:t>accumsan</a:t>
            </a:r>
            <a:r>
              <a:rPr lang="es-CO" sz="1200" dirty="0"/>
              <a:t> et </a:t>
            </a:r>
            <a:r>
              <a:rPr lang="es-CO" sz="1200" dirty="0" err="1"/>
              <a:t>iusto</a:t>
            </a:r>
            <a:r>
              <a:rPr lang="es-CO" sz="1200" dirty="0"/>
              <a:t> odio </a:t>
            </a:r>
            <a:r>
              <a:rPr lang="es-CO" sz="1200" dirty="0" err="1"/>
              <a:t>dignissim</a:t>
            </a:r>
            <a:r>
              <a:rPr lang="es-CO" sz="1200" dirty="0"/>
              <a:t> qui </a:t>
            </a:r>
            <a:r>
              <a:rPr lang="es-CO" sz="1200" dirty="0" err="1"/>
              <a:t>blandit</a:t>
            </a:r>
            <a:r>
              <a:rPr lang="es-CO" sz="1200" dirty="0"/>
              <a:t> </a:t>
            </a:r>
            <a:r>
              <a:rPr lang="es-CO" sz="1200" dirty="0" err="1"/>
              <a:t>praesent</a:t>
            </a:r>
            <a:r>
              <a:rPr lang="es-CO" sz="1200" dirty="0"/>
              <a:t> </a:t>
            </a:r>
            <a:r>
              <a:rPr lang="es-CO" sz="1200" dirty="0" err="1"/>
              <a:t>luptatum</a:t>
            </a:r>
            <a:r>
              <a:rPr lang="es-CO" sz="1200" dirty="0"/>
              <a:t> </a:t>
            </a:r>
            <a:r>
              <a:rPr lang="es-CO" sz="1200" dirty="0" err="1"/>
              <a:t>zzril</a:t>
            </a:r>
            <a:r>
              <a:rPr lang="es-CO" sz="1200" dirty="0"/>
              <a:t> </a:t>
            </a:r>
            <a:r>
              <a:rPr lang="es-CO" sz="1200" dirty="0" err="1"/>
              <a:t>delenit</a:t>
            </a:r>
            <a:r>
              <a:rPr lang="es-CO" sz="1200" dirty="0"/>
              <a:t> </a:t>
            </a:r>
            <a:r>
              <a:rPr lang="es-CO" sz="1200" dirty="0" err="1"/>
              <a:t>augue</a:t>
            </a:r>
            <a:r>
              <a:rPr lang="es-CO" sz="1200" dirty="0"/>
              <a:t> </a:t>
            </a:r>
            <a:r>
              <a:rPr lang="es-CO" sz="1200" dirty="0" err="1"/>
              <a:t>duis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te </a:t>
            </a:r>
            <a:r>
              <a:rPr lang="es-CO" sz="1200" dirty="0" err="1"/>
              <a:t>feugait</a:t>
            </a:r>
            <a:r>
              <a:rPr lang="es-CO" sz="1200" dirty="0"/>
              <a:t> </a:t>
            </a:r>
            <a:r>
              <a:rPr lang="es-CO" sz="1200" dirty="0" err="1"/>
              <a:t>nulla</a:t>
            </a:r>
            <a:r>
              <a:rPr lang="es-CO" sz="1200" dirty="0"/>
              <a:t> </a:t>
            </a:r>
            <a:r>
              <a:rPr lang="es-CO" sz="1200" dirty="0" err="1"/>
              <a:t>facilisi</a:t>
            </a:r>
            <a:r>
              <a:rPr lang="es-CO" sz="1200" dirty="0"/>
              <a:t>.</a:t>
            </a:r>
          </a:p>
          <a:p>
            <a:endParaRPr lang="es-CO" sz="1200" dirty="0"/>
          </a:p>
          <a:p>
            <a:r>
              <a:rPr lang="es-CO" sz="1200" dirty="0" err="1"/>
              <a:t>Lorem</a:t>
            </a:r>
            <a:r>
              <a:rPr lang="es-CO" sz="1200" dirty="0"/>
              <a:t> </a:t>
            </a:r>
            <a:r>
              <a:rPr lang="es-CO" sz="1200" dirty="0" err="1"/>
              <a:t>ipsum</a:t>
            </a:r>
            <a:r>
              <a:rPr lang="es-CO" sz="1200" dirty="0"/>
              <a:t> dolor </a:t>
            </a:r>
            <a:r>
              <a:rPr lang="es-CO" sz="1200" dirty="0" err="1"/>
              <a:t>sit</a:t>
            </a:r>
            <a:r>
              <a:rPr lang="es-CO" sz="1200" dirty="0"/>
              <a:t> </a:t>
            </a:r>
            <a:r>
              <a:rPr lang="es-CO" sz="1200" dirty="0" err="1"/>
              <a:t>amet</a:t>
            </a:r>
            <a:r>
              <a:rPr lang="es-CO" sz="1200" dirty="0"/>
              <a:t>, </a:t>
            </a:r>
            <a:r>
              <a:rPr lang="es-CO" sz="1200" dirty="0" err="1"/>
              <a:t>cons</a:t>
            </a:r>
            <a:r>
              <a:rPr lang="es-CO" sz="1200" dirty="0"/>
              <a:t> </a:t>
            </a:r>
            <a:r>
              <a:rPr lang="es-CO" sz="1200" dirty="0" err="1"/>
              <a:t>ectetuer</a:t>
            </a:r>
            <a:r>
              <a:rPr lang="es-CO" sz="1200" dirty="0"/>
              <a:t> </a:t>
            </a:r>
            <a:r>
              <a:rPr lang="es-CO" sz="1200" dirty="0" err="1"/>
              <a:t>adipiscing</a:t>
            </a:r>
            <a:r>
              <a:rPr lang="es-CO" sz="1200" dirty="0"/>
              <a:t> </a:t>
            </a:r>
            <a:r>
              <a:rPr lang="es-CO" sz="1200" dirty="0" err="1"/>
              <a:t>elit</a:t>
            </a:r>
            <a:r>
              <a:rPr lang="es-CO" sz="1200" dirty="0"/>
              <a:t>, sed </a:t>
            </a:r>
            <a:r>
              <a:rPr lang="es-CO" sz="1200" dirty="0" err="1"/>
              <a:t>diam</a:t>
            </a:r>
            <a:r>
              <a:rPr lang="es-CO" sz="1200" dirty="0"/>
              <a:t> </a:t>
            </a:r>
            <a:r>
              <a:rPr lang="es-CO" sz="1200" dirty="0" err="1"/>
              <a:t>nonummy</a:t>
            </a:r>
            <a:r>
              <a:rPr lang="es-CO" sz="1200" dirty="0"/>
              <a:t> </a:t>
            </a:r>
            <a:r>
              <a:rPr lang="es-CO" sz="1200" dirty="0" err="1"/>
              <a:t>nibh</a:t>
            </a:r>
            <a:r>
              <a:rPr lang="es-CO" sz="1200" dirty="0"/>
              <a:t> </a:t>
            </a:r>
            <a:r>
              <a:rPr lang="es-CO" sz="1200" dirty="0" err="1"/>
              <a:t>euismod</a:t>
            </a:r>
            <a:r>
              <a:rPr lang="es-CO" sz="1200" dirty="0"/>
              <a:t> </a:t>
            </a:r>
            <a:r>
              <a:rPr lang="es-CO" sz="1200" dirty="0" err="1"/>
              <a:t>tincidunt</a:t>
            </a:r>
            <a:r>
              <a:rPr lang="es-CO" sz="1200" dirty="0"/>
              <a:t> ut </a:t>
            </a:r>
            <a:r>
              <a:rPr lang="es-CO" sz="1200" dirty="0" err="1"/>
              <a:t>laoreet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magna </a:t>
            </a:r>
            <a:r>
              <a:rPr lang="es-CO" sz="1200" dirty="0" err="1"/>
              <a:t>aliquam</a:t>
            </a:r>
            <a:r>
              <a:rPr lang="es-CO" sz="1200" dirty="0"/>
              <a:t> </a:t>
            </a:r>
            <a:r>
              <a:rPr lang="es-CO" sz="1200" dirty="0" err="1"/>
              <a:t>erat</a:t>
            </a:r>
            <a:r>
              <a:rPr lang="es-CO" sz="1200" dirty="0"/>
              <a:t> </a:t>
            </a:r>
            <a:r>
              <a:rPr lang="es-CO" sz="1200" dirty="0" err="1"/>
              <a:t>volutpat</a:t>
            </a:r>
            <a:r>
              <a:rPr lang="es-CO" sz="1200" dirty="0"/>
              <a:t>. Ut </a:t>
            </a:r>
            <a:r>
              <a:rPr lang="es-CO" sz="1200" dirty="0" err="1"/>
              <a:t>wisi</a:t>
            </a:r>
            <a:r>
              <a:rPr lang="es-CO" sz="1200" dirty="0"/>
              <a:t> </a:t>
            </a:r>
            <a:r>
              <a:rPr lang="es-CO" sz="1200" dirty="0" err="1"/>
              <a:t>enim</a:t>
            </a:r>
            <a:r>
              <a:rPr lang="es-CO" sz="1200" dirty="0"/>
              <a:t> ad </a:t>
            </a:r>
            <a:r>
              <a:rPr lang="es-CO" sz="1200" dirty="0" err="1"/>
              <a:t>minim</a:t>
            </a:r>
            <a:r>
              <a:rPr lang="es-CO" sz="1200" dirty="0"/>
              <a:t> </a:t>
            </a:r>
            <a:r>
              <a:rPr lang="es-CO" sz="1200" dirty="0" err="1"/>
              <a:t>veniam</a:t>
            </a:r>
            <a:r>
              <a:rPr lang="es-CO" sz="1200" dirty="0"/>
              <a:t>, quis </a:t>
            </a:r>
            <a:r>
              <a:rPr lang="es-CO" sz="1200" dirty="0" err="1"/>
              <a:t>nostrud</a:t>
            </a:r>
            <a:r>
              <a:rPr lang="es-CO" sz="1200" dirty="0"/>
              <a:t> </a:t>
            </a:r>
            <a:r>
              <a:rPr lang="es-CO" sz="1200" dirty="0" err="1"/>
              <a:t>exerci</a:t>
            </a:r>
            <a:r>
              <a:rPr lang="es-CO" sz="1200" dirty="0"/>
              <a:t> </a:t>
            </a:r>
            <a:r>
              <a:rPr lang="es-CO" sz="1200" dirty="0" err="1"/>
              <a:t>tation</a:t>
            </a:r>
            <a:r>
              <a:rPr lang="es-CO" sz="1200" dirty="0"/>
              <a:t> </a:t>
            </a:r>
            <a:r>
              <a:rPr lang="es-CO" sz="1200" dirty="0" err="1"/>
              <a:t>ullamcorper</a:t>
            </a:r>
            <a:r>
              <a:rPr lang="es-CO" sz="1200" dirty="0"/>
              <a:t> </a:t>
            </a:r>
            <a:r>
              <a:rPr lang="es-CO" sz="1200" dirty="0" err="1"/>
              <a:t>suscipit</a:t>
            </a:r>
            <a:r>
              <a:rPr lang="es-CO" sz="1200" dirty="0"/>
              <a:t> </a:t>
            </a:r>
            <a:r>
              <a:rPr lang="es-CO" sz="1200" dirty="0" err="1"/>
              <a:t>lobortis</a:t>
            </a:r>
            <a:r>
              <a:rPr lang="es-CO" sz="1200" dirty="0"/>
              <a:t> </a:t>
            </a:r>
            <a:r>
              <a:rPr lang="es-CO" sz="1200" dirty="0" err="1"/>
              <a:t>nisl</a:t>
            </a:r>
            <a:r>
              <a:rPr lang="es-CO" sz="1200" dirty="0"/>
              <a:t> ut </a:t>
            </a:r>
            <a:r>
              <a:rPr lang="es-CO" sz="1200" dirty="0" err="1"/>
              <a:t>aliquip</a:t>
            </a:r>
            <a:r>
              <a:rPr lang="es-CO" sz="1200" dirty="0"/>
              <a:t> ex </a:t>
            </a:r>
            <a:r>
              <a:rPr lang="es-CO" sz="1200" dirty="0" err="1"/>
              <a:t>ea</a:t>
            </a:r>
            <a:r>
              <a:rPr lang="es-CO" sz="1200" dirty="0"/>
              <a:t> commodo </a:t>
            </a:r>
            <a:r>
              <a:rPr lang="es-CO" sz="1200" dirty="0" err="1"/>
              <a:t>consequat</a:t>
            </a:r>
            <a:r>
              <a:rPr lang="es-CO" sz="1200" dirty="0"/>
              <a:t>.</a:t>
            </a:r>
          </a:p>
          <a:p>
            <a:endParaRPr lang="es-CO" sz="1200" dirty="0"/>
          </a:p>
          <a:p>
            <a:r>
              <a:rPr lang="es-CO" sz="1200" dirty="0" err="1"/>
              <a:t>Lorem</a:t>
            </a:r>
            <a:r>
              <a:rPr lang="es-CO" sz="1200" dirty="0"/>
              <a:t> </a:t>
            </a:r>
            <a:r>
              <a:rPr lang="es-CO" sz="1200" dirty="0" err="1"/>
              <a:t>ipsum</a:t>
            </a:r>
            <a:r>
              <a:rPr lang="es-CO" sz="1200" dirty="0"/>
              <a:t> dolor </a:t>
            </a:r>
            <a:r>
              <a:rPr lang="es-CO" sz="1200" dirty="0" err="1"/>
              <a:t>sit</a:t>
            </a:r>
            <a:r>
              <a:rPr lang="es-CO" sz="1200" dirty="0"/>
              <a:t> </a:t>
            </a:r>
            <a:r>
              <a:rPr lang="es-CO" sz="1200" dirty="0" err="1"/>
              <a:t>amet</a:t>
            </a:r>
            <a:r>
              <a:rPr lang="es-CO" sz="1200" dirty="0"/>
              <a:t>, </a:t>
            </a:r>
            <a:r>
              <a:rPr lang="es-CO" sz="1200" dirty="0" err="1"/>
              <a:t>consectetuer</a:t>
            </a:r>
            <a:r>
              <a:rPr lang="es-CO" sz="1200" dirty="0"/>
              <a:t> </a:t>
            </a:r>
            <a:r>
              <a:rPr lang="es-CO" sz="1200" dirty="0" err="1"/>
              <a:t>adipiscing</a:t>
            </a:r>
            <a:r>
              <a:rPr lang="es-CO" sz="1200" dirty="0"/>
              <a:t> </a:t>
            </a:r>
            <a:r>
              <a:rPr lang="es-CO" sz="1200" dirty="0" err="1"/>
              <a:t>elit</a:t>
            </a:r>
            <a:r>
              <a:rPr lang="es-CO" sz="1200" dirty="0"/>
              <a:t>, sed </a:t>
            </a:r>
            <a:r>
              <a:rPr lang="es-CO" sz="1200" dirty="0" err="1"/>
              <a:t>diam</a:t>
            </a:r>
            <a:r>
              <a:rPr lang="es-CO" sz="1200" dirty="0"/>
              <a:t> </a:t>
            </a:r>
            <a:r>
              <a:rPr lang="es-CO" sz="1200" dirty="0" err="1"/>
              <a:t>nonummy</a:t>
            </a:r>
            <a:r>
              <a:rPr lang="es-CO" sz="1200" dirty="0"/>
              <a:t> </a:t>
            </a:r>
            <a:r>
              <a:rPr lang="es-CO" sz="1200" dirty="0" err="1"/>
              <a:t>nibh</a:t>
            </a:r>
            <a:r>
              <a:rPr lang="es-CO" sz="1200" dirty="0"/>
              <a:t> </a:t>
            </a:r>
            <a:r>
              <a:rPr lang="es-CO" sz="1200" dirty="0" err="1"/>
              <a:t>euismod</a:t>
            </a:r>
            <a:r>
              <a:rPr lang="es-CO" sz="1200" dirty="0"/>
              <a:t> </a:t>
            </a:r>
            <a:r>
              <a:rPr lang="es-CO" sz="1200" dirty="0" err="1"/>
              <a:t>tincidunt</a:t>
            </a:r>
            <a:r>
              <a:rPr lang="es-CO" sz="1200" dirty="0"/>
              <a:t> ut </a:t>
            </a:r>
            <a:r>
              <a:rPr lang="es-CO" sz="1200" dirty="0" err="1"/>
              <a:t>laoreet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magna </a:t>
            </a:r>
            <a:r>
              <a:rPr lang="es-CO" sz="1200" dirty="0" err="1"/>
              <a:t>aliquam</a:t>
            </a:r>
            <a:r>
              <a:rPr lang="es-CO" sz="1200" dirty="0"/>
              <a:t> </a:t>
            </a:r>
            <a:r>
              <a:rPr lang="es-CO" sz="1200" dirty="0" err="1"/>
              <a:t>erat</a:t>
            </a:r>
            <a:r>
              <a:rPr lang="es-CO" sz="1200" dirty="0"/>
              <a:t> </a:t>
            </a:r>
            <a:r>
              <a:rPr lang="es-CO" sz="1200" dirty="0" err="1"/>
              <a:t>volutpat</a:t>
            </a:r>
            <a:r>
              <a:rPr lang="es-CO" sz="1200" dirty="0"/>
              <a:t>. Ut </a:t>
            </a:r>
            <a:r>
              <a:rPr lang="es-CO" sz="1200" dirty="0" err="1"/>
              <a:t>wisi</a:t>
            </a:r>
            <a:r>
              <a:rPr lang="es-CO" sz="1200" dirty="0"/>
              <a:t> </a:t>
            </a:r>
            <a:r>
              <a:rPr lang="es-CO" sz="1200" dirty="0" err="1"/>
              <a:t>enim</a:t>
            </a:r>
            <a:r>
              <a:rPr lang="es-CO" sz="1200" dirty="0"/>
              <a:t> ad </a:t>
            </a:r>
            <a:r>
              <a:rPr lang="es-CO" sz="1200" dirty="0" err="1"/>
              <a:t>minim</a:t>
            </a:r>
            <a:r>
              <a:rPr lang="es-CO" sz="1200" dirty="0"/>
              <a:t> </a:t>
            </a:r>
            <a:r>
              <a:rPr lang="es-CO" sz="1200" dirty="0" err="1"/>
              <a:t>veniam</a:t>
            </a:r>
            <a:r>
              <a:rPr lang="es-CO" sz="1200" dirty="0"/>
              <a:t>, quis </a:t>
            </a:r>
            <a:r>
              <a:rPr lang="es-CO" sz="1200" dirty="0" err="1"/>
              <a:t>nostrud</a:t>
            </a:r>
            <a:r>
              <a:rPr lang="es-CO" sz="1200" dirty="0"/>
              <a:t> </a:t>
            </a:r>
            <a:r>
              <a:rPr lang="es-CO" sz="1200" dirty="0" err="1"/>
              <a:t>exerci</a:t>
            </a:r>
            <a:r>
              <a:rPr lang="es-CO" sz="1200" dirty="0"/>
              <a:t> </a:t>
            </a:r>
            <a:r>
              <a:rPr lang="es-CO" sz="1200" dirty="0" err="1"/>
              <a:t>tation</a:t>
            </a:r>
            <a:r>
              <a:rPr lang="es-CO" sz="1200" dirty="0"/>
              <a:t> </a:t>
            </a:r>
            <a:r>
              <a:rPr lang="es-CO" sz="1200" dirty="0" err="1"/>
              <a:t>ullamcorper</a:t>
            </a:r>
            <a:r>
              <a:rPr lang="es-CO" sz="1200" dirty="0"/>
              <a:t> </a:t>
            </a:r>
            <a:r>
              <a:rPr lang="es-CO" sz="1200" dirty="0" err="1"/>
              <a:t>suscipit</a:t>
            </a:r>
            <a:r>
              <a:rPr lang="es-CO" sz="1200" dirty="0"/>
              <a:t> </a:t>
            </a:r>
            <a:r>
              <a:rPr lang="es-CO" sz="1200" dirty="0" err="1"/>
              <a:t>lobortis</a:t>
            </a:r>
            <a:r>
              <a:rPr lang="es-CO" sz="1200" dirty="0"/>
              <a:t> </a:t>
            </a:r>
            <a:r>
              <a:rPr lang="es-CO" sz="1200" dirty="0" err="1"/>
              <a:t>nisl</a:t>
            </a:r>
            <a:r>
              <a:rPr lang="es-CO" sz="1200" dirty="0"/>
              <a:t> ut </a:t>
            </a:r>
            <a:r>
              <a:rPr lang="es-CO" sz="1200" dirty="0" err="1"/>
              <a:t>aliquip</a:t>
            </a:r>
            <a:r>
              <a:rPr lang="es-CO" sz="1200" dirty="0"/>
              <a:t> ex </a:t>
            </a:r>
            <a:r>
              <a:rPr lang="es-CO" sz="1200" dirty="0" err="1"/>
              <a:t>ea</a:t>
            </a:r>
            <a:r>
              <a:rPr lang="es-CO" sz="1200" dirty="0"/>
              <a:t> commodo </a:t>
            </a:r>
            <a:r>
              <a:rPr lang="es-CO" sz="1200" dirty="0" err="1"/>
              <a:t>consequat</a:t>
            </a:r>
            <a:r>
              <a:rPr lang="es-CO" sz="1200" dirty="0"/>
              <a:t>. </a:t>
            </a:r>
            <a:r>
              <a:rPr lang="es-CO" sz="1200" dirty="0" err="1"/>
              <a:t>Duis</a:t>
            </a:r>
            <a:r>
              <a:rPr lang="es-CO" sz="1200" dirty="0"/>
              <a:t> </a:t>
            </a:r>
            <a:r>
              <a:rPr lang="es-CO" sz="1200" dirty="0" err="1"/>
              <a:t>autem</a:t>
            </a:r>
            <a:r>
              <a:rPr lang="es-CO" sz="1200" dirty="0"/>
              <a:t> </a:t>
            </a:r>
            <a:r>
              <a:rPr lang="es-CO" sz="1200" dirty="0" err="1"/>
              <a:t>vel</a:t>
            </a:r>
            <a:r>
              <a:rPr lang="es-CO" sz="1200" dirty="0"/>
              <a:t> </a:t>
            </a:r>
            <a:r>
              <a:rPr lang="es-CO" sz="1200" dirty="0" err="1"/>
              <a:t>eum</a:t>
            </a:r>
            <a:r>
              <a:rPr lang="es-CO" sz="1200" dirty="0"/>
              <a:t> </a:t>
            </a:r>
            <a:r>
              <a:rPr lang="es-CO" sz="1200" dirty="0" err="1"/>
              <a:t>iriure</a:t>
            </a:r>
            <a:r>
              <a:rPr lang="es-CO" sz="1200" dirty="0"/>
              <a:t> dolor in </a:t>
            </a:r>
            <a:r>
              <a:rPr lang="es-CO" sz="1200" dirty="0" err="1"/>
              <a:t>hendrerit</a:t>
            </a:r>
            <a:r>
              <a:rPr lang="es-CO" sz="1200" dirty="0"/>
              <a:t> in </a:t>
            </a:r>
            <a:r>
              <a:rPr lang="es-CO" sz="1200" dirty="0" err="1"/>
              <a:t>vulputate</a:t>
            </a:r>
            <a:r>
              <a:rPr lang="es-CO" sz="1200" dirty="0"/>
              <a:t> </a:t>
            </a:r>
            <a:r>
              <a:rPr lang="es-CO" sz="1200" dirty="0" err="1"/>
              <a:t>velit</a:t>
            </a:r>
            <a:r>
              <a:rPr lang="es-CO" sz="1200" dirty="0"/>
              <a:t> </a:t>
            </a:r>
            <a:r>
              <a:rPr lang="es-CO" sz="1200" dirty="0" err="1"/>
              <a:t>esse</a:t>
            </a:r>
            <a:r>
              <a:rPr lang="es-CO" sz="1200" dirty="0"/>
              <a:t> </a:t>
            </a:r>
            <a:r>
              <a:rPr lang="es-CO" sz="1200" dirty="0" err="1"/>
              <a:t>molestie</a:t>
            </a:r>
            <a:r>
              <a:rPr lang="es-CO" sz="1200" dirty="0"/>
              <a:t> </a:t>
            </a:r>
            <a:r>
              <a:rPr lang="es-CO" sz="1200" dirty="0" err="1"/>
              <a:t>consequat</a:t>
            </a:r>
            <a:r>
              <a:rPr lang="es-CO" sz="1200" dirty="0"/>
              <a:t>, </a:t>
            </a:r>
            <a:r>
              <a:rPr lang="es-CO" sz="1200" dirty="0" err="1"/>
              <a:t>vel</a:t>
            </a:r>
            <a:r>
              <a:rPr lang="es-CO" sz="1200" dirty="0"/>
              <a:t> </a:t>
            </a:r>
            <a:r>
              <a:rPr lang="es-CO" sz="1200" dirty="0" err="1"/>
              <a:t>illum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</a:t>
            </a:r>
            <a:r>
              <a:rPr lang="es-CO" sz="1200" dirty="0" err="1"/>
              <a:t>eu</a:t>
            </a:r>
            <a:r>
              <a:rPr lang="es-CO" sz="1200" dirty="0"/>
              <a:t> </a:t>
            </a:r>
            <a:r>
              <a:rPr lang="es-CO" sz="1200" dirty="0" err="1"/>
              <a:t>feugiat</a:t>
            </a:r>
            <a:r>
              <a:rPr lang="es-CO" sz="1200" dirty="0"/>
              <a:t> </a:t>
            </a:r>
            <a:r>
              <a:rPr lang="es-CO" sz="1200" dirty="0" err="1"/>
              <a:t>nulla</a:t>
            </a:r>
            <a:r>
              <a:rPr lang="es-CO" sz="1200" dirty="0"/>
              <a:t> </a:t>
            </a:r>
            <a:r>
              <a:rPr lang="es-CO" sz="1200" dirty="0" err="1"/>
              <a:t>facilisis</a:t>
            </a:r>
            <a:r>
              <a:rPr lang="es-CO" sz="1200" dirty="0"/>
              <a:t> at vero eros et </a:t>
            </a:r>
            <a:r>
              <a:rPr lang="es-CO" sz="1200" dirty="0" err="1"/>
              <a:t>accumsan</a:t>
            </a:r>
            <a:r>
              <a:rPr lang="es-CO" sz="1200" dirty="0"/>
              <a:t> et </a:t>
            </a:r>
            <a:r>
              <a:rPr lang="es-CO" sz="1200" dirty="0" err="1"/>
              <a:t>iusto</a:t>
            </a:r>
            <a:r>
              <a:rPr lang="es-CO" sz="1200" dirty="0"/>
              <a:t> odio </a:t>
            </a:r>
            <a:r>
              <a:rPr lang="es-CO" sz="1200" dirty="0" err="1"/>
              <a:t>dignissim</a:t>
            </a:r>
            <a:r>
              <a:rPr lang="es-CO" sz="1200" dirty="0"/>
              <a:t> qui </a:t>
            </a:r>
            <a:r>
              <a:rPr lang="es-CO" sz="1200" dirty="0" err="1"/>
              <a:t>blandit</a:t>
            </a:r>
            <a:r>
              <a:rPr lang="es-CO" sz="1200" dirty="0"/>
              <a:t> </a:t>
            </a:r>
            <a:r>
              <a:rPr lang="es-CO" sz="1200" dirty="0" err="1"/>
              <a:t>praesent</a:t>
            </a:r>
            <a:r>
              <a:rPr lang="es-CO" sz="1200" dirty="0"/>
              <a:t> </a:t>
            </a:r>
            <a:r>
              <a:rPr lang="es-CO" sz="1200" dirty="0" err="1"/>
              <a:t>luptatum</a:t>
            </a:r>
            <a:r>
              <a:rPr lang="es-CO" sz="1200" dirty="0"/>
              <a:t> </a:t>
            </a:r>
            <a:r>
              <a:rPr lang="es-CO" sz="1200" dirty="0" err="1"/>
              <a:t>zzril</a:t>
            </a:r>
            <a:r>
              <a:rPr lang="es-CO" sz="1200" dirty="0"/>
              <a:t> </a:t>
            </a:r>
            <a:r>
              <a:rPr lang="es-CO" sz="1200" dirty="0" err="1"/>
              <a:t>delenit</a:t>
            </a:r>
            <a:r>
              <a:rPr lang="es-CO" sz="1200" dirty="0"/>
              <a:t> </a:t>
            </a:r>
            <a:r>
              <a:rPr lang="es-CO" sz="1200" dirty="0" err="1"/>
              <a:t>augue</a:t>
            </a:r>
            <a:r>
              <a:rPr lang="es-CO" sz="1200" dirty="0"/>
              <a:t> </a:t>
            </a:r>
            <a:r>
              <a:rPr lang="es-CO" sz="1200" dirty="0" err="1"/>
              <a:t>duis</a:t>
            </a:r>
            <a:r>
              <a:rPr lang="es-CO" sz="1200" dirty="0"/>
              <a:t> </a:t>
            </a:r>
            <a:r>
              <a:rPr lang="es-CO" sz="1200" dirty="0" err="1"/>
              <a:t>dolore</a:t>
            </a:r>
            <a:r>
              <a:rPr lang="es-CO" sz="1200" dirty="0"/>
              <a:t> te </a:t>
            </a:r>
            <a:r>
              <a:rPr lang="es-CO" sz="1200" dirty="0" err="1"/>
              <a:t>feugait</a:t>
            </a:r>
            <a:r>
              <a:rPr lang="es-CO" sz="1200" dirty="0"/>
              <a:t> </a:t>
            </a:r>
            <a:r>
              <a:rPr lang="es-CO" sz="1200" dirty="0" err="1"/>
              <a:t>nulla</a:t>
            </a:r>
            <a:r>
              <a:rPr lang="es-CO" sz="1200" dirty="0"/>
              <a:t> </a:t>
            </a:r>
            <a:r>
              <a:rPr lang="es-CO" sz="1200" dirty="0" err="1"/>
              <a:t>facilisi</a:t>
            </a:r>
            <a:r>
              <a:rPr lang="es-CO" sz="1200" dirty="0"/>
              <a:t>.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6FFE6BA9-BB85-E132-4AB5-684A61A56D39}"/>
              </a:ext>
            </a:extLst>
          </p:cNvPr>
          <p:cNvSpPr/>
          <p:nvPr/>
        </p:nvSpPr>
        <p:spPr>
          <a:xfrm>
            <a:off x="7622966" y="1282361"/>
            <a:ext cx="3600000" cy="378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2531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A8EE7-6454-59C6-440D-9CFEBAB27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522DEDC-31BC-B290-A6B8-A548A8E9EE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1A33FDD-7E40-130D-DE34-4B1B451D2362}"/>
              </a:ext>
            </a:extLst>
          </p:cNvPr>
          <p:cNvSpPr txBox="1"/>
          <p:nvPr/>
        </p:nvSpPr>
        <p:spPr>
          <a:xfrm>
            <a:off x="2424023" y="232914"/>
            <a:ext cx="8798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Titulo Principal de la Actividad Académica</a:t>
            </a:r>
          </a:p>
          <a:p>
            <a:r>
              <a:rPr lang="es-CO" b="1" dirty="0"/>
              <a:t>Una línea o dos líneas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182F4F8C-C800-F7AB-7866-1C927314D4CC}"/>
              </a:ext>
            </a:extLst>
          </p:cNvPr>
          <p:cNvSpPr/>
          <p:nvPr/>
        </p:nvSpPr>
        <p:spPr>
          <a:xfrm>
            <a:off x="7622966" y="1539000"/>
            <a:ext cx="3600000" cy="378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03841128-B291-62FD-827A-538B5E6E33C7}"/>
              </a:ext>
            </a:extLst>
          </p:cNvPr>
          <p:cNvSpPr/>
          <p:nvPr/>
        </p:nvSpPr>
        <p:spPr>
          <a:xfrm>
            <a:off x="972000" y="1539000"/>
            <a:ext cx="3600000" cy="378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074D4016-A4FB-5BC4-A1C9-959E46D6FBBD}"/>
              </a:ext>
            </a:extLst>
          </p:cNvPr>
          <p:cNvSpPr/>
          <p:nvPr/>
        </p:nvSpPr>
        <p:spPr>
          <a:xfrm>
            <a:off x="4950994" y="1941615"/>
            <a:ext cx="2290011" cy="29747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8255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6AA6D-4305-349A-B1EB-0937771A5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BB4050D-0471-E399-E6C0-9EE7C4277E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2C6CEFC-57D6-5B50-E861-56E5F7BD25D8}"/>
              </a:ext>
            </a:extLst>
          </p:cNvPr>
          <p:cNvSpPr txBox="1"/>
          <p:nvPr/>
        </p:nvSpPr>
        <p:spPr>
          <a:xfrm>
            <a:off x="2424023" y="232914"/>
            <a:ext cx="8798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Titulo Principal de la Actividad Académica</a:t>
            </a:r>
          </a:p>
          <a:p>
            <a:r>
              <a:rPr lang="es-CO" b="1" dirty="0"/>
              <a:t>Una línea o dos líneas</a:t>
            </a:r>
          </a:p>
        </p:txBody>
      </p:sp>
    </p:spTree>
    <p:extLst>
      <p:ext uri="{BB962C8B-B14F-4D97-AF65-F5344CB8AC3E}">
        <p14:creationId xmlns:p14="http://schemas.microsoft.com/office/powerpoint/2010/main" val="3235000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7D2D6-7932-27EE-1726-327808A7F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7912905-9C08-89A0-534C-41D81D6687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97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82889-9CD9-6ACE-31A7-095BE95B8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28751E8-B3AE-EE63-8774-0EDC2B014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68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375</Words>
  <Application>Microsoft Macintosh PowerPoint</Application>
  <PresentationFormat>Panorámica</PresentationFormat>
  <Paragraphs>21</Paragraphs>
  <Slides>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Freyder Jose Palomino Asprilla</dc:creator>
  <cp:lastModifiedBy>Freyder Jose Palomino Asprilla</cp:lastModifiedBy>
  <cp:revision>2</cp:revision>
  <dcterms:created xsi:type="dcterms:W3CDTF">2026-01-15T19:49:54Z</dcterms:created>
  <dcterms:modified xsi:type="dcterms:W3CDTF">2026-01-16T18:40:42Z</dcterms:modified>
</cp:coreProperties>
</file>