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19"/>
  </p:normalViewPr>
  <p:slideViewPr>
    <p:cSldViewPr snapToGrid="0">
      <p:cViewPr varScale="1">
        <p:scale>
          <a:sx n="148" d="100"/>
          <a:sy n="148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B4990-F9F8-6DBC-8EFA-EE3E5B5A0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E057F2-413B-DBB1-2912-DF3FC2919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D5B9F4-8E45-0E0E-3743-2CE82CC5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F829A-74B6-B67C-AAEA-9A35B4E8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2C267B-4399-CF96-DAC0-0830ED25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213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F92DB-A30D-5B20-7824-DDDAFDEF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B99BA3-FEC0-A970-EC53-B4F4F4A55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512123-61D1-1039-9A69-A0564B5B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3B457-7CE0-F848-7F3C-B1644029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091FF-40B7-A88F-CD68-0972E036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06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CC2BB6-39D6-5907-9B67-AFE00A802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9FBFB9-FA4A-C6F3-46FB-7B46573F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BFF1D-62C6-9076-4E2D-F2A807EB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684B3-3E54-BCAF-4FCF-CE1BBDDD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6C14E5-4639-0733-772B-9CBA32BA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28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7E174-A0E7-854D-EAAA-9929490D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EE53A4-4C4E-F713-BC7F-71720F74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5E35A-7AC3-E28F-79A4-5C04958E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069E03-4E56-164E-F9F6-B035EAE5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D1831-AD26-8356-BCF4-600076A4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32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461B0-1434-CAEC-C92D-46ACB642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4E5D9-8568-1E89-F9E0-C6034884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2B3C60-1CA3-C30E-DF14-FDE51D44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854197-BD81-D8B1-F7A4-1B7C48BF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25E3A-649D-176D-EA37-37EF8F0E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70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4DAF8-69E0-6558-FEAB-5A84A564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81D328-534B-B96F-B39B-1BEC78D1C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5C3E6E-3931-4FE6-C59D-9072D8C4B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B71287-ECA7-5D8C-C1FC-15F892B0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0506E2-5330-27E3-09AF-3015B68B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D847CD-3AA1-DC8D-22D3-6F09FB56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22F69-F700-5C30-F616-8ACDBEBD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76159D-6217-ED0D-84BC-94F102B3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FE9910-A4AD-A114-AD16-6A961B954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D42D8F-1321-4F05-7879-B72818C4A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4F8888-FD16-04BB-0A64-171F887BC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4DF95D-A5F1-952E-8303-0F88BEC9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D23109-A3FE-89CE-C313-5224E4C6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9458FC-7896-895D-3931-8E550D83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324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512DC-8D58-B386-9732-5E809F6D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B8A88C-3D41-388C-C1FF-488167A5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C4F96-6484-33D8-077E-DC4C5978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EA5EB2-7A4B-EE46-C577-69CDEF08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8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C377EC-802E-198F-C4C8-77A0497C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1CDE26-DB64-A4F6-B2A5-FE4FA817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97C6F6-08FF-4457-424A-C51DC249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14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44C62-20EF-FC7E-F90B-02574422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79D62-2479-0A4B-797B-4AF6DFD9F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8FBC91-D369-5A30-275E-EC27EA1AD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BE8378-9A10-C9B7-38B7-D9B1496A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7B469F-7F25-999B-D8EF-F49606D3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AB236-F50C-1D29-F530-A366E1BF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34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A004C-F6A5-A93E-A53E-5E8DE55D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A2664F-1954-D3B9-F07A-988B45E55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652896-CFE2-87F4-B6D1-0233747C9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59BE74-6061-791A-9C52-689411E9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153CDA-4E32-E858-91CC-02F69EBE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3A53D7-E6F4-CCB6-12B1-1C877CD4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26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7A06DC-0EE6-DD04-0455-3C79497B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49A36C-E9D8-73E9-FD9C-B0AC22EA3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B43172-191C-462A-6D54-98D79F952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3909D-A457-DD46-8280-FE0A9ADACEB5}" type="datetimeFigureOut">
              <a:rPr lang="es-CO" smtClean="0"/>
              <a:t>23/01/25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88A473-0B76-4C5D-C729-B34AAC75C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ED8D9-19A8-BFAC-382F-1213942D4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9AF5C4-717F-824E-B412-7C4C64C31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40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B4FE00-460D-BD5D-E1D6-F59C038CDB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5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DEA019-7BC7-2BE1-214A-8CC64BD3F4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53A8CA-CD36-06F9-DFA2-C67C0104B9B4}"/>
              </a:ext>
            </a:extLst>
          </p:cNvPr>
          <p:cNvSpPr txBox="1"/>
          <p:nvPr/>
        </p:nvSpPr>
        <p:spPr>
          <a:xfrm>
            <a:off x="1544128" y="2162354"/>
            <a:ext cx="734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rgbClr val="F17C00"/>
                </a:solidFill>
                <a:latin typeface="Poppins SemiBold" pitchFamily="2" charset="77"/>
                <a:cs typeface="Poppins SemiBold" pitchFamily="2" charset="77"/>
              </a:rPr>
              <a:t>Título completo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826A8A-45ED-6491-3680-523EDEA5F7BF}"/>
              </a:ext>
            </a:extLst>
          </p:cNvPr>
          <p:cNvSpPr txBox="1"/>
          <p:nvPr/>
        </p:nvSpPr>
        <p:spPr>
          <a:xfrm>
            <a:off x="1544128" y="3059501"/>
            <a:ext cx="558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Lorem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ipsum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dolor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sit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amet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consectetuer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adipiscing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elit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, sed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diam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nonummy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nibh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euismod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tincidunt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ut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laoreet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dolore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magna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aliquam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erat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volutpat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itchFamily="2" charset="77"/>
                <a:cs typeface="Poppins Medium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2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EC146-22D3-E9B0-6AC7-9CC0B85DA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E222CA-46FD-0D7A-E112-9A315799C2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691EAD2-8032-4DCE-1B82-0DEC1B432363}"/>
              </a:ext>
            </a:extLst>
          </p:cNvPr>
          <p:cNvSpPr txBox="1"/>
          <p:nvPr/>
        </p:nvSpPr>
        <p:spPr>
          <a:xfrm>
            <a:off x="2510287" y="583720"/>
            <a:ext cx="734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17C00"/>
                </a:solidFill>
                <a:latin typeface="Poppins SemiBold" pitchFamily="2" charset="77"/>
                <a:cs typeface="Poppins SemiBold" pitchFamily="2" charset="77"/>
              </a:rPr>
              <a:t>Título completo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16B478-65FD-399F-64FA-5B25933C0880}"/>
              </a:ext>
            </a:extLst>
          </p:cNvPr>
          <p:cNvSpPr txBox="1"/>
          <p:nvPr/>
        </p:nvSpPr>
        <p:spPr>
          <a:xfrm>
            <a:off x="2510287" y="1498120"/>
            <a:ext cx="89197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Lorem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ipsum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consectetuer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sed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nonummy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nibh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euismod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tincidunt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laoreet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magna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erat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volutpat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minim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quis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exerci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tation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ullamcorper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suscipit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lobortis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nisl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commodo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Duis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autem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iriure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hendrerit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vulputate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molestie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illum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feugiat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facilisis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at vero eros et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accumsan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iusto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odio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dignissim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qui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blandit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praesent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luptatum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zzril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delenit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augue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duis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te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feugait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facilisi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algn="just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Lorem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ipsum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ectetuer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sed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nonummy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nibh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euismod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tincidunt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laoreet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magna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erat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volutpat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minim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quis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exerci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tation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ullamcorper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suscipit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lobortis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nisl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commodo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algn="just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Lorem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ipsum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consectetuer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sed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nonummy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nibh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euismod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tincidunt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laoreet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magna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erat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volutpat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minim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quis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exerci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tation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ullamcorper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suscipit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lobortis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nisl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commodo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Duis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autem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iriure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hendrerit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vulputate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molestie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illum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feugiat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facilisis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at vero eros et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accumsan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iusto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odio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dignissim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qui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blandit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praesent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luptatum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zzril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delenit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augue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duis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te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feugait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facilisi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algn="just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Lorem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ipsum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ectetuer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sed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nonummy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nibh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euismod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tincidunt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laoreet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magna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erat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volutpat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minim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quis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exerci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tation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ullamcorper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suscipit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lobortis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nisl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commodo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83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1B077-5C01-8C5A-8474-A7620451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55D93C-7BB1-2A33-7459-43DD28FEC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C6FD904-CED7-AE01-5CCA-FABFC3B86AB0}"/>
              </a:ext>
            </a:extLst>
          </p:cNvPr>
          <p:cNvSpPr txBox="1"/>
          <p:nvPr/>
        </p:nvSpPr>
        <p:spPr>
          <a:xfrm>
            <a:off x="2510287" y="583720"/>
            <a:ext cx="734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17C00"/>
                </a:solidFill>
                <a:latin typeface="Poppins SemiBold" pitchFamily="2" charset="77"/>
                <a:cs typeface="Poppins SemiBold" pitchFamily="2" charset="77"/>
              </a:rPr>
              <a:t>Título completo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FDC311-1FAB-37B5-25BC-BBC55CEB89EF}"/>
              </a:ext>
            </a:extLst>
          </p:cNvPr>
          <p:cNvSpPr txBox="1"/>
          <p:nvPr/>
        </p:nvSpPr>
        <p:spPr>
          <a:xfrm>
            <a:off x="2510287" y="1498120"/>
            <a:ext cx="891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Lorem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ipsum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ectetuer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sed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nonummy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nibh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euismod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tincidunt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laoreet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magna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erat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volutpat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minim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quis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exerci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tation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ullamcorper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suscipit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lobortis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nisl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commodo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pic>
        <p:nvPicPr>
          <p:cNvPr id="1026" name="Picture 2" descr="Tipos de gráficos estadísticos y su importancia para analizar datos">
            <a:extLst>
              <a:ext uri="{FF2B5EF4-FFF2-40B4-BE49-F238E27FC236}">
                <a16:creationId xmlns:a16="http://schemas.microsoft.com/office/drawing/2014/main" id="{91FB0A31-84EE-CAF9-197C-471476B0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90" y="2797008"/>
            <a:ext cx="4559417" cy="25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ualización de datos: gráfico circular | Datasketch">
            <a:extLst>
              <a:ext uri="{FF2B5EF4-FFF2-40B4-BE49-F238E27FC236}">
                <a16:creationId xmlns:a16="http://schemas.microsoft.com/office/drawing/2014/main" id="{43ADF47F-8D1E-1DC5-C35B-C64E118A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92" y="2797007"/>
            <a:ext cx="4139404" cy="25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1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17C4C-A2C2-C744-F82D-68908F3C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F69185-E3FB-9DDF-E41E-2139436FD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F671E3-7E32-F9A3-41D5-969554EF662C}"/>
              </a:ext>
            </a:extLst>
          </p:cNvPr>
          <p:cNvSpPr txBox="1"/>
          <p:nvPr/>
        </p:nvSpPr>
        <p:spPr>
          <a:xfrm>
            <a:off x="2510287" y="583720"/>
            <a:ext cx="734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17C00"/>
                </a:solidFill>
                <a:latin typeface="Poppins SemiBold" pitchFamily="2" charset="77"/>
                <a:cs typeface="Poppins SemiBold" pitchFamily="2" charset="77"/>
              </a:rPr>
              <a:t>Título completo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F54087-DF9E-5978-65A0-AC401E43A76A}"/>
              </a:ext>
            </a:extLst>
          </p:cNvPr>
          <p:cNvSpPr txBox="1"/>
          <p:nvPr/>
        </p:nvSpPr>
        <p:spPr>
          <a:xfrm>
            <a:off x="2510287" y="1498120"/>
            <a:ext cx="89197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Lorem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ipsum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consectetuer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sed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nonummy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nibh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euismod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tincidunt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laoreet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magna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erat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volutpat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minim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quis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exerci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tation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ullamcorper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suscipit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lobortis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nisl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commodo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Duis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autem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iriure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hendrerit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vulputate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molestie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illum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feugiat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facilisis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at vero eros et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accumsan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iusto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odio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dignissim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qui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blandit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praesent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luptatum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zzril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delenit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augue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duis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te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feugait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facilisi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algn="just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Lorem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ipsum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ectetuer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sed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nonummy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nibh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euismod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tincidunt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laoreet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magna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erat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volutpat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minim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quis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exerci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tation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ullamcorper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suscipit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lobortis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nisl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commodo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algn="just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Lorem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ipsum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consectetuer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sed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nonummy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nibh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euismod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tincidunt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laoreet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magna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erat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volutpat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minim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quis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exerci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tation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ullamcorper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suscipit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lobortis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nisl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commodo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Duis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autem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iriure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hendrerit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vulputate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molestie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illum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feugiat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facilisis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at vero eros et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accumsan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iusto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odio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dignissim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qui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blandit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praesent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luptatum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zzril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delenit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augue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duis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te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feugait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facilisi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algn="just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Lorem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ipsum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dolor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ectetuer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sed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nonummy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nibh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euismod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tincidunt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laoreet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dolore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magna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erat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volutpat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wisi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ad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minim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quis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exerci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tation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ullamcorper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suscipit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lobortis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nisl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ut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commodo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8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B784B-8842-8990-012F-8A22E5F0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A1FF1A-3894-0D11-99AC-3AADF87E8E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3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631</Words>
  <Application>Microsoft Macintosh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Poppins</vt:lpstr>
      <vt:lpstr>Poppins Medium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Freyder Jose Palomino Asprilla</dc:creator>
  <cp:lastModifiedBy>Freyder Jose Palomino Asprilla</cp:lastModifiedBy>
  <cp:revision>2</cp:revision>
  <dcterms:created xsi:type="dcterms:W3CDTF">2025-01-23T15:06:26Z</dcterms:created>
  <dcterms:modified xsi:type="dcterms:W3CDTF">2025-01-23T15:19:33Z</dcterms:modified>
</cp:coreProperties>
</file>