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/>
    <p:restoredTop sz="96327"/>
  </p:normalViewPr>
  <p:slideViewPr>
    <p:cSldViewPr snapToGrid="0">
      <p:cViewPr>
        <p:scale>
          <a:sx n="160" d="100"/>
          <a:sy n="160" d="100"/>
        </p:scale>
        <p:origin x="5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D57CF-06B1-B2C9-5EB7-BEF560299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B04223-FF7B-7FA0-475A-48249B52B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FD8D7A-C6F3-8A3B-EAB6-61864F11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340A09-07C0-D046-9D27-D981EED4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E49251-988B-9AEA-A89B-A0503002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934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35066-045C-772E-CC4F-84BE2CA9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554796-D333-0FD6-1313-5B1A274F1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5949E4-307F-B34E-32C7-03E75161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22473D-98BE-326B-0F13-D69D7E2D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B9345B-E435-01F0-3CB3-2C1AEB41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255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D14E71-370A-CA34-7D00-A24A075AA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213DD9-7B6D-BBB6-7C58-B7E0C8483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77ECEE-7A82-5AF1-6D5D-E9A7A2FA0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2CC2E-A2C5-47EC-B4C8-FFF66439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D65AAD-2649-3801-C335-4FA01A2A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031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42F84-7B97-4E23-A3C3-86C5D867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22B904-574C-3367-2B4B-0FCE0DFB4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838FF4-4074-3330-384D-01805F7D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E3E615-2349-48D7-8204-290845DB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5F3A5-B7E5-8BFF-83AC-639C0313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163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29B3B-8CFE-68B8-595B-BD80DA63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62935E-33E8-2E62-ED3E-03CEB838B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86480C-7082-FEDA-20F1-22566FC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DF3EA6-0F06-CDE9-7E98-E8B2FDFD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8EF52E-46C6-A9F8-94B7-A97A28FB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812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69F8D-CB84-DE1E-717D-95C6E13B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C64D01-9A8C-F256-BB3D-91F099C3A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E77AF3-9EDB-B5C2-B093-EA88D049D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B5BBE9-7612-B06F-570F-573D744E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7E1119-38FD-EE66-4122-6ABD363F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7F5567-2A21-93A0-ED34-CB9A65E8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100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8A1BC-9107-4626-A9C6-D1BE562E8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534216-8FC9-CD03-1AEF-A1BDB4D91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8D4DF8-ED36-BFFC-532D-169C7864F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E60B05-AC08-5EFF-3700-BF82032F5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0A9E39A-4C42-C6F1-1DE9-972365D6C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CA73FE-22ED-EBAB-BC8B-5968D4CF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06B103-DBFB-84A0-10E0-B9F61421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0E98DA8-9CBB-4A43-8B82-F36C9B00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96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B40E3C-F632-DB1A-641C-36FF4339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C54998-AE20-FBC2-8AE5-38969DB75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5B03C5-18F8-D489-F6EB-3080955C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B5CFEC-CE9D-092D-B4AF-DDD538D1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788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BF4F35-0F1D-3D17-F985-0D9E0673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590B0EF-1EA8-0260-2C9C-43844B41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7A4952-9339-EC19-97CD-A6E83BD5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51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C55A8-D5D7-BF9F-6A9E-46D5D2AF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C64C62-E87F-F58D-5A34-CC6A010B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03DA3C-C94A-06CC-F7F1-33F9F0E6A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CA5A19-ED8C-EE62-AF30-11A25B91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C24249-2BA3-4E20-2E02-D19966C0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1E9D4-0F7E-09D9-FD40-8D145FA6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599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1FD97-4201-41C2-8A2C-AB6B59C0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E0B00F-13B8-1156-C93E-9541EDDC8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3C3220-C62D-747C-E7CF-8184DF5DD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684E41-7AE0-6E29-66C4-73A4A2A2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BC56F2-BC51-1D43-29DB-FF4A4CCE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B83F94-1E97-3949-7787-567747EB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240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F4C17D-3341-D75A-EFF9-6F17FE6A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974C45-D859-54C6-CDDD-0FB69C7DA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224C64-3D4F-2CF3-9B2E-20D691A9F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F596C-541F-304A-B6E3-E4A2702BE7C5}" type="datetimeFigureOut">
              <a:rPr lang="es-CO" smtClean="0"/>
              <a:t>19/01/2024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C56DA8-355F-598C-DA8B-315BEC81E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D6C1FA-8805-93A9-3EA5-E2CFDC8FA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F3A99-7478-DC43-B8F5-43BED2ECDFA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752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802A834-C905-B4CF-D1DD-26D8E3EC0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856071-3574-BAF7-078C-909BAF0EB732}"/>
              </a:ext>
            </a:extLst>
          </p:cNvPr>
          <p:cNvSpPr txBox="1"/>
          <p:nvPr/>
        </p:nvSpPr>
        <p:spPr>
          <a:xfrm>
            <a:off x="1519881" y="2638436"/>
            <a:ext cx="6759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 Completo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F3A3C1-50E4-AAC9-6559-233FCB5E344E}"/>
              </a:ext>
            </a:extLst>
          </p:cNvPr>
          <p:cNvSpPr txBox="1"/>
          <p:nvPr/>
        </p:nvSpPr>
        <p:spPr>
          <a:xfrm>
            <a:off x="1519881" y="3846443"/>
            <a:ext cx="5645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endParaRPr lang="es-C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3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84EA027-9A39-E2EA-EC5B-028E9CD8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F6B9F00-4EB8-46EE-62AE-15A7C5713CD9}"/>
              </a:ext>
            </a:extLst>
          </p:cNvPr>
          <p:cNvSpPr txBox="1"/>
          <p:nvPr/>
        </p:nvSpPr>
        <p:spPr>
          <a:xfrm>
            <a:off x="256489" y="2644170"/>
            <a:ext cx="96985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804F1E1-390C-159F-ABB4-75683C4F0891}"/>
              </a:ext>
            </a:extLst>
          </p:cNvPr>
          <p:cNvSpPr txBox="1"/>
          <p:nvPr/>
        </p:nvSpPr>
        <p:spPr>
          <a:xfrm>
            <a:off x="256489" y="1843497"/>
            <a:ext cx="328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E97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 Principal</a:t>
            </a:r>
          </a:p>
        </p:txBody>
      </p:sp>
    </p:spTree>
    <p:extLst>
      <p:ext uri="{BB962C8B-B14F-4D97-AF65-F5344CB8AC3E}">
        <p14:creationId xmlns:p14="http://schemas.microsoft.com/office/powerpoint/2010/main" val="3206114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E2D7A-7B75-B69A-C129-B236AB21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5E141FE-4BBE-1774-D375-C82CBE387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DEB5BF-11EB-06F2-502F-C1CE6FF4A2CA}"/>
              </a:ext>
            </a:extLst>
          </p:cNvPr>
          <p:cNvSpPr txBox="1"/>
          <p:nvPr/>
        </p:nvSpPr>
        <p:spPr>
          <a:xfrm>
            <a:off x="256489" y="2644170"/>
            <a:ext cx="96985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5B535-C75B-AD69-ED66-5D6531688FCD}"/>
              </a:ext>
            </a:extLst>
          </p:cNvPr>
          <p:cNvSpPr txBox="1"/>
          <p:nvPr/>
        </p:nvSpPr>
        <p:spPr>
          <a:xfrm>
            <a:off x="256489" y="1843497"/>
            <a:ext cx="328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E97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 Principal</a:t>
            </a:r>
          </a:p>
        </p:txBody>
      </p:sp>
    </p:spTree>
    <p:extLst>
      <p:ext uri="{BB962C8B-B14F-4D97-AF65-F5344CB8AC3E}">
        <p14:creationId xmlns:p14="http://schemas.microsoft.com/office/powerpoint/2010/main" val="217736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CE1E2-A9A0-8C04-6C5D-15CBC652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40C8483-1320-7B8D-4EC6-76205840E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D79FB23-2B2A-CDCF-9EA0-800E2997AB8F}"/>
              </a:ext>
            </a:extLst>
          </p:cNvPr>
          <p:cNvSpPr txBox="1"/>
          <p:nvPr/>
        </p:nvSpPr>
        <p:spPr>
          <a:xfrm>
            <a:off x="256489" y="2644170"/>
            <a:ext cx="96985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85D47E-14CC-5D23-6449-6E23CF0DB372}"/>
              </a:ext>
            </a:extLst>
          </p:cNvPr>
          <p:cNvSpPr txBox="1"/>
          <p:nvPr/>
        </p:nvSpPr>
        <p:spPr>
          <a:xfrm>
            <a:off x="256489" y="1843497"/>
            <a:ext cx="328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E97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 Principal</a:t>
            </a:r>
          </a:p>
        </p:txBody>
      </p:sp>
    </p:spTree>
    <p:extLst>
      <p:ext uri="{BB962C8B-B14F-4D97-AF65-F5344CB8AC3E}">
        <p14:creationId xmlns:p14="http://schemas.microsoft.com/office/powerpoint/2010/main" val="19259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506BB-BFA4-B451-D188-ED2330FCF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105FEA-4290-6249-4228-D15024308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698FC55-41B6-ED80-A2E9-F8C2840D5DA6}"/>
              </a:ext>
            </a:extLst>
          </p:cNvPr>
          <p:cNvSpPr txBox="1"/>
          <p:nvPr/>
        </p:nvSpPr>
        <p:spPr>
          <a:xfrm>
            <a:off x="256489" y="2644170"/>
            <a:ext cx="96985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sed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minim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quis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commodo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at vero eros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odio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43D037C-2822-C2C8-10A1-6114FEAD9721}"/>
              </a:ext>
            </a:extLst>
          </p:cNvPr>
          <p:cNvSpPr txBox="1"/>
          <p:nvPr/>
        </p:nvSpPr>
        <p:spPr>
          <a:xfrm>
            <a:off x="256489" y="1843497"/>
            <a:ext cx="328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E97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 Principal</a:t>
            </a:r>
          </a:p>
        </p:txBody>
      </p:sp>
    </p:spTree>
    <p:extLst>
      <p:ext uri="{BB962C8B-B14F-4D97-AF65-F5344CB8AC3E}">
        <p14:creationId xmlns:p14="http://schemas.microsoft.com/office/powerpoint/2010/main" val="262566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BFB41D4-CD8B-755F-7D79-09E55E4D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12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971</Words>
  <Application>Microsoft Office PowerPoint</Application>
  <PresentationFormat>Panorámica</PresentationFormat>
  <Paragraphs>30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Freyder Jose Palomino Asprilla</dc:creator>
  <cp:lastModifiedBy>Freyder Jose Palomino Asprilla</cp:lastModifiedBy>
  <cp:revision>3</cp:revision>
  <dcterms:created xsi:type="dcterms:W3CDTF">2024-01-18T14:51:32Z</dcterms:created>
  <dcterms:modified xsi:type="dcterms:W3CDTF">2024-01-19T19:36:34Z</dcterms:modified>
</cp:coreProperties>
</file>